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3" r:id="rId4"/>
    <p:sldId id="264" r:id="rId5"/>
    <p:sldId id="266" r:id="rId6"/>
    <p:sldId id="265" r:id="rId7"/>
    <p:sldId id="259" r:id="rId8"/>
    <p:sldId id="258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E186-C07E-4BE8-BBEA-B5F33D9C415F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B44-7CF6-4449-B72A-4DFDF51F1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E186-C07E-4BE8-BBEA-B5F33D9C415F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B44-7CF6-4449-B72A-4DFDF51F1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E186-C07E-4BE8-BBEA-B5F33D9C415F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B44-7CF6-4449-B72A-4DFDF51F1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E186-C07E-4BE8-BBEA-B5F33D9C415F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B44-7CF6-4449-B72A-4DFDF51F1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E186-C07E-4BE8-BBEA-B5F33D9C415F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B44-7CF6-4449-B72A-4DFDF51F1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E186-C07E-4BE8-BBEA-B5F33D9C415F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B44-7CF6-4449-B72A-4DFDF51F1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E186-C07E-4BE8-BBEA-B5F33D9C415F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B44-7CF6-4449-B72A-4DFDF51F1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E186-C07E-4BE8-BBEA-B5F33D9C415F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B44-7CF6-4449-B72A-4DFDF51F1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E186-C07E-4BE8-BBEA-B5F33D9C415F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B44-7CF6-4449-B72A-4DFDF51F1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E186-C07E-4BE8-BBEA-B5F33D9C415F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B44-7CF6-4449-B72A-4DFDF51F1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E186-C07E-4BE8-BBEA-B5F33D9C415F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34E8B44-7CF6-4449-B72A-4DFDF51F1A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76E186-C07E-4BE8-BBEA-B5F33D9C415F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4E8B44-7CF6-4449-B72A-4DFDF51F1AA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audio2.wav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audio3.wav"/><Relationship Id="rId1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audio4.wav"/><Relationship Id="rId1" Type="http://schemas.openxmlformats.org/officeDocument/2006/relationships/tags" Target="../tags/tag4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audio5.wav"/><Relationship Id="rId1" Type="http://schemas.openxmlformats.org/officeDocument/2006/relationships/tags" Target="../tags/tag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audio6.wav"/><Relationship Id="rId1" Type="http://schemas.openxmlformats.org/officeDocument/2006/relationships/tags" Target="../tags/tag6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audio7.wav"/><Relationship Id="rId1" Type="http://schemas.openxmlformats.org/officeDocument/2006/relationships/tags" Target="../tags/tag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audio8.wav"/><Relationship Id="rId1" Type="http://schemas.openxmlformats.org/officeDocument/2006/relationships/tags" Target="../tags/tag8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audio9.wav"/><Relationship Id="rId1" Type="http://schemas.openxmlformats.org/officeDocument/2006/relationships/tags" Target="../tags/tag9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57200"/>
            <a:ext cx="7391400" cy="1524000"/>
          </a:xfrm>
        </p:spPr>
        <p:txBody>
          <a:bodyPr>
            <a:normAutofit/>
          </a:bodyPr>
          <a:lstStyle/>
          <a:p>
            <a:r>
              <a:rPr lang="en-US" dirty="0" smtClean="0"/>
              <a:t>Nothing is Impossible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52400" y="4038600"/>
            <a:ext cx="8769096" cy="4191000"/>
          </a:xfrm>
        </p:spPr>
        <p:txBody>
          <a:bodyPr>
            <a:noAutofit/>
          </a:bodyPr>
          <a:lstStyle/>
          <a:p>
            <a:r>
              <a:rPr lang="en-US" sz="3600" b="1" i="1" dirty="0" smtClean="0">
                <a:latin typeface="Blackadder ITC" pitchFamily="82" charset="0"/>
                <a:cs typeface="Arial" pitchFamily="34" charset="0"/>
              </a:rPr>
              <a:t>By   Abdul </a:t>
            </a:r>
          </a:p>
          <a:p>
            <a:r>
              <a:rPr lang="en-US" sz="3600" b="1" i="1" dirty="0" err="1" smtClean="0">
                <a:latin typeface="Blackadder ITC" pitchFamily="82" charset="0"/>
                <a:cs typeface="Arial" pitchFamily="34" charset="0"/>
              </a:rPr>
              <a:t>Valeriya</a:t>
            </a:r>
            <a:endParaRPr lang="en-US" sz="3600" b="1" i="1" dirty="0" smtClean="0">
              <a:latin typeface="Blackadder ITC" pitchFamily="82" charset="0"/>
              <a:cs typeface="Arial" pitchFamily="34" charset="0"/>
            </a:endParaRPr>
          </a:p>
          <a:p>
            <a:r>
              <a:rPr lang="en-US" sz="3600" b="1" i="1" dirty="0" err="1" smtClean="0">
                <a:latin typeface="Blackadder ITC" pitchFamily="82" charset="0"/>
                <a:cs typeface="Arial" pitchFamily="34" charset="0"/>
              </a:rPr>
              <a:t>Mideline</a:t>
            </a:r>
            <a:endParaRPr lang="en-US" sz="3600" b="1" i="1" dirty="0" smtClean="0">
              <a:latin typeface="Blackadder ITC" pitchFamily="82" charset="0"/>
              <a:cs typeface="Arial" pitchFamily="34" charset="0"/>
            </a:endParaRPr>
          </a:p>
          <a:p>
            <a:r>
              <a:rPr lang="en-US" sz="3600" b="1" i="1" dirty="0" smtClean="0">
                <a:latin typeface="Blackadder ITC" pitchFamily="82" charset="0"/>
                <a:cs typeface="Arial" pitchFamily="34" charset="0"/>
              </a:rPr>
              <a:t>Farah</a:t>
            </a:r>
            <a:endParaRPr lang="en-US" sz="3600" b="1" i="1" dirty="0">
              <a:latin typeface="Blackadder ITC" pitchFamily="82" charset="0"/>
              <a:cs typeface="Arial" pitchFamily="34" charset="0"/>
            </a:endParaRPr>
          </a:p>
        </p:txBody>
      </p:sp>
      <p:pic>
        <p:nvPicPr>
          <p:cNvPr id="5" name="~PP58.WAV">
            <a:hlinkClick r:id="" action="ppaction://media"/>
          </p:cNvPr>
          <p:cNvPicPr>
            <a:picLocks noRot="1" noChangeAspect="1"/>
          </p:cNvPicPr>
          <p:nvPr>
            <a:wavAudioFile r:embed="rId2" name="~PP58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661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>
          <a:xfrm>
            <a:off x="1066800" y="4419600"/>
            <a:ext cx="6172200" cy="1905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parajita" pitchFamily="34" charset="0"/>
                <a:ea typeface="Batang" pitchFamily="18" charset="-127"/>
                <a:cs typeface="Aparajita" pitchFamily="34" charset="0"/>
              </a:rPr>
              <a:t>In </a:t>
            </a:r>
            <a:r>
              <a:rPr lang="en-US" sz="2400" dirty="0" smtClean="0">
                <a:latin typeface="Aparajita" pitchFamily="34" charset="0"/>
                <a:ea typeface="Batang" pitchFamily="18" charset="-127"/>
                <a:cs typeface="Aparajita" pitchFamily="34" charset="0"/>
              </a:rPr>
              <a:t>Brooklyn, NY </a:t>
            </a:r>
            <a:r>
              <a:rPr lang="en-US" sz="2400" dirty="0" smtClean="0">
                <a:latin typeface="Aparajita" pitchFamily="34" charset="0"/>
                <a:ea typeface="Batang" pitchFamily="18" charset="-127"/>
                <a:cs typeface="Aparajita" pitchFamily="34" charset="0"/>
              </a:rPr>
              <a:t>there lives a football player. His name is Abe. He goes to </a:t>
            </a:r>
            <a:r>
              <a:rPr lang="en-US" sz="2400" dirty="0" err="1" smtClean="0">
                <a:latin typeface="Aparajita" pitchFamily="34" charset="0"/>
                <a:ea typeface="Batang" pitchFamily="18" charset="-127"/>
                <a:cs typeface="Aparajita" pitchFamily="34" charset="0"/>
              </a:rPr>
              <a:t>Midwood</a:t>
            </a:r>
            <a:r>
              <a:rPr lang="en-US" sz="2400" dirty="0" smtClean="0">
                <a:latin typeface="Aparajita" pitchFamily="34" charset="0"/>
                <a:ea typeface="Batang" pitchFamily="18" charset="-127"/>
                <a:cs typeface="Aparajita" pitchFamily="34" charset="0"/>
              </a:rPr>
              <a:t> H.S and he is on the </a:t>
            </a:r>
            <a:r>
              <a:rPr lang="en-US" sz="2400" dirty="0" err="1" smtClean="0">
                <a:latin typeface="Aparajita" pitchFamily="34" charset="0"/>
                <a:ea typeface="Batang" pitchFamily="18" charset="-127"/>
                <a:cs typeface="Aparajita" pitchFamily="34" charset="0"/>
              </a:rPr>
              <a:t>Midwood</a:t>
            </a:r>
            <a:r>
              <a:rPr lang="en-US" sz="2400" dirty="0" smtClean="0">
                <a:latin typeface="Aparajita" pitchFamily="34" charset="0"/>
                <a:ea typeface="Batang" pitchFamily="18" charset="-127"/>
                <a:cs typeface="Aparajita" pitchFamily="34" charset="0"/>
              </a:rPr>
              <a:t> H.S football team. He is a good player. He is handsome too. His eyes are green and his hair is brown.</a:t>
            </a:r>
          </a:p>
          <a:p>
            <a:endParaRPr lang="en-US" i="1" dirty="0" smtClean="0"/>
          </a:p>
          <a:p>
            <a:endParaRPr lang="en-US" b="1" i="1" dirty="0" smtClean="0"/>
          </a:p>
        </p:txBody>
      </p:sp>
      <p:pic>
        <p:nvPicPr>
          <p:cNvPr id="4" name="Content Placeholder 3" descr="1315053-football_player054.gif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 rot="571912">
            <a:off x="2800350" y="1174750"/>
            <a:ext cx="2759075" cy="27590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~PP911.WAV">
            <a:hlinkClick r:id="" action="ppaction://media"/>
          </p:cNvPr>
          <p:cNvPicPr>
            <a:picLocks noRot="1" noChangeAspect="1"/>
          </p:cNvPicPr>
          <p:nvPr>
            <a:wavAudioFile r:embed="rId2" name="~PP911.WAV"/>
          </p:nvPr>
        </p:nvPicPr>
        <p:blipFill>
          <a:blip r:embed="rId5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534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228600" y="609600"/>
            <a:ext cx="2438400" cy="4246105"/>
          </a:xfrm>
        </p:spPr>
        <p:txBody>
          <a:bodyPr>
            <a:noAutofit/>
          </a:bodyPr>
          <a:lstStyle/>
          <a:p>
            <a:r>
              <a:rPr lang="en-US" sz="2000" i="1" dirty="0" smtClean="0"/>
              <a:t>Abe was born in America, but his parents are from India. He never went to India, but his parents go to India every summer. Abe lives in a big apartment with his family. He has one brother and one sister. Abe has his own room with large windows. </a:t>
            </a:r>
            <a:endParaRPr lang="en-US" sz="2000" i="1" dirty="0"/>
          </a:p>
        </p:txBody>
      </p:sp>
      <p:pic>
        <p:nvPicPr>
          <p:cNvPr id="9" name="Picture Placeholder 8" descr="stock-photo-two-brothers-giving-surprise-gift-to-their-sister-on-festival-83999857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l="7574" r="7574"/>
          <a:stretch>
            <a:fillRect/>
          </a:stretch>
        </p:blipFill>
        <p:spPr/>
      </p:pic>
      <p:pic>
        <p:nvPicPr>
          <p:cNvPr id="5" name="~PP974.WAV">
            <a:hlinkClick r:id="" action="ppaction://media"/>
          </p:cNvPr>
          <p:cNvPicPr>
            <a:picLocks noRot="1" noChangeAspect="1"/>
          </p:cNvPicPr>
          <p:nvPr>
            <a:wavAudioFile r:embed="rId2" name="~PP974.WAV"/>
          </p:nvPr>
        </p:nvPicPr>
        <p:blipFill>
          <a:blip r:embed="rId5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8628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81200"/>
            <a:ext cx="7086600" cy="2743200"/>
          </a:xfrm>
        </p:spPr>
        <p:txBody>
          <a:bodyPr/>
          <a:lstStyle/>
          <a:p>
            <a:r>
              <a:rPr lang="en-US" dirty="0" smtClean="0"/>
              <a:t>Abe has a big game next Monday. He practiced so hard to win this game. On Monday he was so excited for game. He wake up at 7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b="0" i="1" dirty="0" smtClean="0">
                <a:latin typeface="Arial Black" pitchFamily="34" charset="0"/>
              </a:rPr>
              <a:t>Abe has a big game next Monday. He practiced so hard to win this game. On Monday he was so excited for </a:t>
            </a:r>
            <a:r>
              <a:rPr lang="en-US" sz="2000" b="0" i="1" dirty="0" smtClean="0">
                <a:latin typeface="Arial Black" pitchFamily="34" charset="0"/>
              </a:rPr>
              <a:t>the game</a:t>
            </a:r>
            <a:r>
              <a:rPr lang="en-US" sz="2000" b="0" i="1" dirty="0" smtClean="0">
                <a:latin typeface="Arial Black" pitchFamily="34" charset="0"/>
              </a:rPr>
              <a:t>. He </a:t>
            </a:r>
            <a:r>
              <a:rPr lang="en-US" sz="2000" b="0" i="1" dirty="0" smtClean="0">
                <a:latin typeface="Arial Black" pitchFamily="34" charset="0"/>
              </a:rPr>
              <a:t>woke </a:t>
            </a:r>
            <a:r>
              <a:rPr lang="en-US" sz="2000" b="0" i="1" dirty="0" smtClean="0">
                <a:latin typeface="Arial Black" pitchFamily="34" charset="0"/>
              </a:rPr>
              <a:t>up at 7:00 and went to his </a:t>
            </a:r>
            <a:r>
              <a:rPr lang="en-US" sz="2000" b="0" i="1" dirty="0" smtClean="0">
                <a:latin typeface="Arial Black" pitchFamily="34" charset="0"/>
              </a:rPr>
              <a:t>friend’s </a:t>
            </a:r>
            <a:r>
              <a:rPr lang="en-US" sz="2000" b="0" i="1" dirty="0" smtClean="0">
                <a:latin typeface="Arial Black" pitchFamily="34" charset="0"/>
              </a:rPr>
              <a:t>home. Their names are Sam and Johnson. They are football </a:t>
            </a:r>
            <a:r>
              <a:rPr lang="en-US" sz="2000" b="0" i="1" dirty="0" smtClean="0">
                <a:latin typeface="Arial Black" pitchFamily="34" charset="0"/>
              </a:rPr>
              <a:t>players </a:t>
            </a:r>
            <a:r>
              <a:rPr lang="en-US" sz="2000" b="0" i="1" dirty="0" smtClean="0">
                <a:latin typeface="Arial Black" pitchFamily="34" charset="0"/>
              </a:rPr>
              <a:t>too. </a:t>
            </a:r>
            <a:r>
              <a:rPr lang="en-US" sz="2000" b="0" i="1" dirty="0" smtClean="0">
                <a:latin typeface="Arial Black" pitchFamily="34" charset="0"/>
              </a:rPr>
              <a:t>They went </a:t>
            </a:r>
            <a:r>
              <a:rPr lang="en-US" sz="2000" b="0" i="1" dirty="0" smtClean="0">
                <a:latin typeface="Arial Black" pitchFamily="34" charset="0"/>
              </a:rPr>
              <a:t>to </a:t>
            </a:r>
            <a:r>
              <a:rPr lang="en-US" sz="2000" b="0" i="1" dirty="0" smtClean="0">
                <a:latin typeface="Arial Black" pitchFamily="34" charset="0"/>
              </a:rPr>
              <a:t>their </a:t>
            </a:r>
            <a:r>
              <a:rPr lang="en-US" sz="2000" b="0" i="1" dirty="0" smtClean="0">
                <a:latin typeface="Arial Black" pitchFamily="34" charset="0"/>
              </a:rPr>
              <a:t>coach’s home. Their coach’s name is Mr. Mark. He is friendly.</a:t>
            </a:r>
          </a:p>
          <a:p>
            <a:endParaRPr lang="en-US" sz="2000" b="0" i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;00</a:t>
            </a:r>
            <a:endParaRPr lang="en-US" dirty="0"/>
          </a:p>
        </p:txBody>
      </p:sp>
      <p:pic>
        <p:nvPicPr>
          <p:cNvPr id="4" name="Content Placeholder 3" descr="imagesCAO9CDRH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 rot="20955807">
            <a:off x="2577219" y="3404390"/>
            <a:ext cx="3253695" cy="2614131"/>
          </a:xfrm>
        </p:spPr>
      </p:pic>
      <p:pic>
        <p:nvPicPr>
          <p:cNvPr id="6" name="~PP2829.WAV">
            <a:hlinkClick r:id="" action="ppaction://media"/>
          </p:cNvPr>
          <p:cNvPicPr>
            <a:picLocks noRot="1" noChangeAspect="1"/>
          </p:cNvPicPr>
          <p:nvPr>
            <a:wavAudioFile r:embed="rId2" name="~PP2829.WAV"/>
          </p:nvPr>
        </p:nvPicPr>
        <p:blipFill>
          <a:blip r:embed="rId5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8604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04800" y="381000"/>
            <a:ext cx="2590800" cy="5715000"/>
          </a:xfrm>
        </p:spPr>
        <p:txBody>
          <a:bodyPr>
            <a:normAutofit/>
          </a:bodyPr>
          <a:lstStyle/>
          <a:p>
            <a:r>
              <a:rPr lang="en-US" sz="1600" i="1" dirty="0" smtClean="0">
                <a:latin typeface="Arial Black" pitchFamily="34" charset="0"/>
              </a:rPr>
              <a:t>Then they all went to play a game. After </a:t>
            </a:r>
            <a:r>
              <a:rPr lang="en-US" sz="1600" i="1" dirty="0" smtClean="0">
                <a:latin typeface="Arial Black" pitchFamily="34" charset="0"/>
              </a:rPr>
              <a:t>a few minutes, </a:t>
            </a:r>
            <a:r>
              <a:rPr lang="en-US" sz="1600" i="1" dirty="0" smtClean="0">
                <a:latin typeface="Arial Black" pitchFamily="34" charset="0"/>
              </a:rPr>
              <a:t>the other team came and then they </a:t>
            </a:r>
            <a:r>
              <a:rPr lang="en-US" sz="1600" i="1" dirty="0" smtClean="0">
                <a:latin typeface="Arial Black" pitchFamily="34" charset="0"/>
              </a:rPr>
              <a:t>played </a:t>
            </a:r>
            <a:r>
              <a:rPr lang="en-US" sz="1600" i="1" dirty="0" smtClean="0">
                <a:latin typeface="Arial Black" pitchFamily="34" charset="0"/>
              </a:rPr>
              <a:t>a game.  When Abe was playing, by accident, he jumped and </a:t>
            </a:r>
            <a:r>
              <a:rPr lang="en-US" sz="1600" i="1" dirty="0" smtClean="0">
                <a:latin typeface="Arial Black" pitchFamily="34" charset="0"/>
              </a:rPr>
              <a:t>fell.  Abe’s </a:t>
            </a:r>
            <a:r>
              <a:rPr lang="en-US" sz="1600" i="1" dirty="0" smtClean="0">
                <a:latin typeface="Arial Black" pitchFamily="34" charset="0"/>
              </a:rPr>
              <a:t>leg was broken. His coach took him to the hospital. One day later the doctor Nelson told Abe’s coach that </a:t>
            </a:r>
            <a:r>
              <a:rPr lang="en-US" sz="1600" i="1" dirty="0" smtClean="0">
                <a:latin typeface="Arial Black" pitchFamily="34" charset="0"/>
              </a:rPr>
              <a:t>Abe’s leg </a:t>
            </a:r>
            <a:r>
              <a:rPr lang="en-US" sz="1600" i="1" dirty="0" smtClean="0">
                <a:latin typeface="Arial Black" pitchFamily="34" charset="0"/>
              </a:rPr>
              <a:t>was broken. He </a:t>
            </a:r>
            <a:r>
              <a:rPr lang="en-US" sz="1600" i="1" dirty="0" smtClean="0">
                <a:latin typeface="Arial Black" pitchFamily="34" charset="0"/>
              </a:rPr>
              <a:t>couldn’t </a:t>
            </a:r>
            <a:r>
              <a:rPr lang="en-US" sz="1600" i="1" dirty="0" smtClean="0">
                <a:latin typeface="Arial Black" pitchFamily="34" charset="0"/>
              </a:rPr>
              <a:t>walk. Then </a:t>
            </a:r>
            <a:r>
              <a:rPr lang="en-US" sz="1600" i="1" dirty="0" smtClean="0">
                <a:latin typeface="Arial Black" pitchFamily="34" charset="0"/>
              </a:rPr>
              <a:t>the coach felt </a:t>
            </a:r>
            <a:r>
              <a:rPr lang="en-US" sz="1600" i="1" dirty="0" smtClean="0">
                <a:latin typeface="Arial Black" pitchFamily="34" charset="0"/>
              </a:rPr>
              <a:t>so </a:t>
            </a:r>
            <a:r>
              <a:rPr lang="en-US" sz="1600" i="1" dirty="0" smtClean="0">
                <a:latin typeface="Arial Black" pitchFamily="34" charset="0"/>
              </a:rPr>
              <a:t>sad </a:t>
            </a:r>
            <a:r>
              <a:rPr lang="en-US" sz="1600" i="1" dirty="0" smtClean="0">
                <a:latin typeface="Arial Black" pitchFamily="34" charset="0"/>
              </a:rPr>
              <a:t>because Abe </a:t>
            </a:r>
            <a:r>
              <a:rPr lang="en-US" sz="1600" i="1" dirty="0" smtClean="0">
                <a:latin typeface="Arial Black" pitchFamily="34" charset="0"/>
              </a:rPr>
              <a:t>was</a:t>
            </a:r>
            <a:r>
              <a:rPr lang="en-US" sz="1600" i="1" dirty="0" smtClean="0">
                <a:latin typeface="Arial Black" pitchFamily="34" charset="0"/>
              </a:rPr>
              <a:t> </a:t>
            </a:r>
            <a:r>
              <a:rPr lang="en-US" sz="1600" i="1" dirty="0" smtClean="0">
                <a:latin typeface="Arial Black" pitchFamily="34" charset="0"/>
              </a:rPr>
              <a:t>a good player and they </a:t>
            </a:r>
            <a:r>
              <a:rPr lang="en-US" sz="1600" i="1" dirty="0" smtClean="0">
                <a:latin typeface="Arial Black" pitchFamily="34" charset="0"/>
              </a:rPr>
              <a:t>had </a:t>
            </a:r>
            <a:r>
              <a:rPr lang="en-US" sz="1600" i="1" dirty="0" smtClean="0">
                <a:latin typeface="Arial Black" pitchFamily="34" charset="0"/>
              </a:rPr>
              <a:t>a game in December. He </a:t>
            </a:r>
            <a:r>
              <a:rPr lang="en-US" sz="1600" i="1" dirty="0" smtClean="0">
                <a:latin typeface="Arial Black" pitchFamily="34" charset="0"/>
              </a:rPr>
              <a:t>had </a:t>
            </a:r>
            <a:r>
              <a:rPr lang="en-US" sz="1600" i="1" dirty="0" smtClean="0">
                <a:latin typeface="Arial Black" pitchFamily="34" charset="0"/>
              </a:rPr>
              <a:t>two months to walk again.</a:t>
            </a:r>
            <a:endParaRPr lang="en-US" sz="1600" i="1" dirty="0">
              <a:latin typeface="Arial Black" pitchFamily="34" charset="0"/>
            </a:endParaRPr>
          </a:p>
        </p:txBody>
      </p:sp>
      <p:pic>
        <p:nvPicPr>
          <p:cNvPr id="4" name="Picture Placeholder 3" descr="untitled.bmp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l="12249" r="12249"/>
          <a:stretch>
            <a:fillRect/>
          </a:stretch>
        </p:blipFill>
        <p:spPr>
          <a:xfrm rot="420000">
            <a:off x="3481011" y="1405019"/>
            <a:ext cx="4522073" cy="3631162"/>
          </a:xfrm>
        </p:spPr>
      </p:pic>
      <p:pic>
        <p:nvPicPr>
          <p:cNvPr id="6" name="~PP2980.WAV">
            <a:hlinkClick r:id="" action="ppaction://media"/>
          </p:cNvPr>
          <p:cNvPicPr>
            <a:picLocks noRot="1" noChangeAspect="1"/>
          </p:cNvPicPr>
          <p:nvPr>
            <a:wavAudioFile r:embed="rId2" name="~PP2980.WAV"/>
          </p:nvPr>
        </p:nvPicPr>
        <p:blipFill>
          <a:blip r:embed="rId5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5327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248400" y="1447800"/>
            <a:ext cx="2590800" cy="4572000"/>
          </a:xfrm>
        </p:spPr>
        <p:txBody>
          <a:bodyPr>
            <a:normAutofit/>
          </a:bodyPr>
          <a:lstStyle/>
          <a:p>
            <a:r>
              <a:rPr lang="en-US" sz="2000" i="1" dirty="0" smtClean="0">
                <a:latin typeface="Arial Rounded MT Bold" pitchFamily="34" charset="0"/>
                <a:cs typeface="Arial" pitchFamily="34" charset="0"/>
              </a:rPr>
              <a:t>Then Abe couldn’t go </a:t>
            </a:r>
            <a:r>
              <a:rPr lang="en-US" sz="2000" i="1" dirty="0" smtClean="0">
                <a:latin typeface="Arial Rounded MT Bold" pitchFamily="34" charset="0"/>
                <a:cs typeface="Arial" pitchFamily="34" charset="0"/>
              </a:rPr>
              <a:t>anywhere. He </a:t>
            </a:r>
            <a:r>
              <a:rPr lang="en-US" sz="2000" i="1" dirty="0" smtClean="0">
                <a:latin typeface="Arial Rounded MT Bold" pitchFamily="34" charset="0"/>
                <a:cs typeface="Arial" pitchFamily="34" charset="0"/>
              </a:rPr>
              <a:t>tried to walk. Everyday his friends </a:t>
            </a:r>
            <a:r>
              <a:rPr lang="en-US" sz="2000" i="1" dirty="0" smtClean="0">
                <a:latin typeface="Arial Rounded MT Bold" pitchFamily="34" charset="0"/>
                <a:cs typeface="Arial" pitchFamily="34" charset="0"/>
              </a:rPr>
              <a:t>came </a:t>
            </a:r>
            <a:r>
              <a:rPr lang="en-US" sz="2000" i="1" dirty="0" smtClean="0">
                <a:latin typeface="Arial Rounded MT Bold" pitchFamily="34" charset="0"/>
                <a:cs typeface="Arial" pitchFamily="34" charset="0"/>
              </a:rPr>
              <a:t>to his home and </a:t>
            </a:r>
            <a:r>
              <a:rPr lang="en-US" sz="2000" i="1" dirty="0" smtClean="0">
                <a:latin typeface="Arial Rounded MT Bold" pitchFamily="34" charset="0"/>
                <a:cs typeface="Arial" pitchFamily="34" charset="0"/>
              </a:rPr>
              <a:t>helped him </a:t>
            </a:r>
            <a:r>
              <a:rPr lang="en-US" sz="2000" i="1" dirty="0" smtClean="0">
                <a:latin typeface="Arial Rounded MT Bold" pitchFamily="34" charset="0"/>
                <a:cs typeface="Arial" pitchFamily="34" charset="0"/>
              </a:rPr>
              <a:t>to walk. Six </a:t>
            </a:r>
            <a:r>
              <a:rPr lang="en-US" sz="2000" i="1" dirty="0" smtClean="0">
                <a:latin typeface="Arial Rounded MT Bold" pitchFamily="34" charset="0"/>
                <a:cs typeface="Arial" pitchFamily="34" charset="0"/>
              </a:rPr>
              <a:t>weeks later, Abe could walk</a:t>
            </a:r>
            <a:r>
              <a:rPr lang="en-US" sz="2000" i="1" dirty="0" smtClean="0">
                <a:latin typeface="Arial Rounded MT Bold" pitchFamily="34" charset="0"/>
                <a:cs typeface="Arial" pitchFamily="34" charset="0"/>
              </a:rPr>
              <a:t>, but his leg still </a:t>
            </a:r>
            <a:r>
              <a:rPr lang="en-US" sz="2000" i="1" dirty="0" smtClean="0">
                <a:latin typeface="Arial Rounded MT Bold" pitchFamily="34" charset="0"/>
                <a:cs typeface="Arial" pitchFamily="34" charset="0"/>
              </a:rPr>
              <a:t>hurt. </a:t>
            </a:r>
            <a:r>
              <a:rPr lang="en-US" sz="2000" i="1" dirty="0" smtClean="0">
                <a:latin typeface="Arial Rounded MT Bold" pitchFamily="34" charset="0"/>
                <a:cs typeface="Arial" pitchFamily="34" charset="0"/>
              </a:rPr>
              <a:t>He </a:t>
            </a:r>
            <a:r>
              <a:rPr lang="en-US" sz="2000" i="1" dirty="0" smtClean="0">
                <a:latin typeface="Arial Rounded MT Bold" pitchFamily="34" charset="0"/>
                <a:cs typeface="Arial" pitchFamily="34" charset="0"/>
              </a:rPr>
              <a:t>had a game the next Sunday</a:t>
            </a:r>
            <a:r>
              <a:rPr lang="en-US" sz="2000" i="1" dirty="0" smtClean="0">
                <a:latin typeface="Arial Rounded MT Bold" pitchFamily="34" charset="0"/>
                <a:cs typeface="Arial" pitchFamily="34" charset="0"/>
              </a:rPr>
              <a:t>.</a:t>
            </a:r>
            <a:endParaRPr lang="en-US" sz="2000" i="1" dirty="0">
              <a:latin typeface="Arial Rounded MT Bold" pitchFamily="34" charset="0"/>
              <a:cs typeface="Arial" pitchFamily="34" charset="0"/>
            </a:endParaRPr>
          </a:p>
        </p:txBody>
      </p:sp>
      <p:pic>
        <p:nvPicPr>
          <p:cNvPr id="5" name="Content Placeholder 4" descr="imagesCAZXOVAH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 rot="20957096">
            <a:off x="885111" y="1703093"/>
            <a:ext cx="3050968" cy="3249799"/>
          </a:xfrm>
        </p:spPr>
      </p:pic>
      <p:pic>
        <p:nvPicPr>
          <p:cNvPr id="6" name="~PP626.WAV">
            <a:hlinkClick r:id="" action="ppaction://media"/>
          </p:cNvPr>
          <p:cNvPicPr>
            <a:picLocks noRot="1" noChangeAspect="1"/>
          </p:cNvPicPr>
          <p:nvPr>
            <a:wavAudioFile r:embed="rId2" name="~PP626.WAV"/>
          </p:nvPr>
        </p:nvPicPr>
        <p:blipFill>
          <a:blip r:embed="rId5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623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idx="2"/>
          </p:nvPr>
        </p:nvSpPr>
        <p:spPr>
          <a:xfrm>
            <a:off x="4495800" y="2209800"/>
            <a:ext cx="4267200" cy="15240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Arial Black" pitchFamily="34" charset="0"/>
              </a:rPr>
              <a:t>Abe’s coach and his </a:t>
            </a:r>
            <a:r>
              <a:rPr lang="en-US" sz="2000" dirty="0" smtClean="0">
                <a:latin typeface="Arial Black" pitchFamily="34" charset="0"/>
              </a:rPr>
              <a:t>friends worried </a:t>
            </a:r>
            <a:r>
              <a:rPr lang="en-US" sz="2000" dirty="0" smtClean="0">
                <a:latin typeface="Arial Black" pitchFamily="34" charset="0"/>
              </a:rPr>
              <a:t>about him, they </a:t>
            </a:r>
            <a:r>
              <a:rPr lang="en-US" sz="2000" dirty="0" smtClean="0">
                <a:latin typeface="Arial Black" pitchFamily="34" charset="0"/>
              </a:rPr>
              <a:t>wondered if he would </a:t>
            </a:r>
            <a:r>
              <a:rPr lang="en-US" sz="2000" dirty="0" smtClean="0">
                <a:latin typeface="Arial Black" pitchFamily="34" charset="0"/>
              </a:rPr>
              <a:t>play again. Then his leg </a:t>
            </a:r>
            <a:r>
              <a:rPr lang="en-US" sz="2000" dirty="0" smtClean="0">
                <a:latin typeface="Arial Black" pitchFamily="34" charset="0"/>
              </a:rPr>
              <a:t>might break</a:t>
            </a:r>
            <a:r>
              <a:rPr lang="en-US" sz="2000" dirty="0" smtClean="0">
                <a:latin typeface="Arial Black" pitchFamily="34" charset="0"/>
              </a:rPr>
              <a:t>. Abe </a:t>
            </a:r>
            <a:r>
              <a:rPr lang="en-US" sz="2000" dirty="0" smtClean="0">
                <a:latin typeface="Arial Black" pitchFamily="34" charset="0"/>
              </a:rPr>
              <a:t>wanted </a:t>
            </a:r>
            <a:r>
              <a:rPr lang="en-US" sz="2000" dirty="0" smtClean="0">
                <a:latin typeface="Arial Black" pitchFamily="34" charset="0"/>
              </a:rPr>
              <a:t>to </a:t>
            </a:r>
            <a:r>
              <a:rPr lang="en-US" sz="2000" dirty="0" smtClean="0">
                <a:latin typeface="Arial Black" pitchFamily="34" charset="0"/>
              </a:rPr>
              <a:t>play. </a:t>
            </a:r>
            <a:r>
              <a:rPr lang="en-US" sz="2000" dirty="0" smtClean="0">
                <a:latin typeface="Arial Black" pitchFamily="34" charset="0"/>
              </a:rPr>
              <a:t>After that his coach </a:t>
            </a:r>
            <a:r>
              <a:rPr lang="en-US" sz="2000" dirty="0" smtClean="0">
                <a:latin typeface="Arial Black" pitchFamily="34" charset="0"/>
              </a:rPr>
              <a:t>gave </a:t>
            </a:r>
            <a:r>
              <a:rPr lang="en-US" sz="2000" dirty="0" smtClean="0">
                <a:latin typeface="Arial Black" pitchFamily="34" charset="0"/>
              </a:rPr>
              <a:t>him </a:t>
            </a:r>
            <a:r>
              <a:rPr lang="en-US" sz="2000" dirty="0" smtClean="0">
                <a:latin typeface="Arial Black" pitchFamily="34" charset="0"/>
              </a:rPr>
              <a:t>permission </a:t>
            </a:r>
            <a:r>
              <a:rPr lang="en-US" sz="2000" dirty="0" smtClean="0">
                <a:latin typeface="Arial Black" pitchFamily="34" charset="0"/>
              </a:rPr>
              <a:t>to play.</a:t>
            </a:r>
            <a:r>
              <a:rPr lang="en-US" sz="2000" dirty="0" smtClean="0"/>
              <a:t>	</a:t>
            </a:r>
            <a:endParaRPr lang="en-US" sz="2000" dirty="0"/>
          </a:p>
        </p:txBody>
      </p:sp>
      <p:pic>
        <p:nvPicPr>
          <p:cNvPr id="4" name="Content Placeholder 3" descr="untitled.bmp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 rot="20838213">
            <a:off x="278371" y="1805529"/>
            <a:ext cx="3581400" cy="29315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~PP230.WAV">
            <a:hlinkClick r:id="" action="ppaction://media"/>
          </p:cNvPr>
          <p:cNvPicPr>
            <a:picLocks noRot="1" noChangeAspect="1"/>
          </p:cNvPicPr>
          <p:nvPr>
            <a:wavAudioFile r:embed="rId2" name="~PP230.WAV"/>
          </p:nvPr>
        </p:nvPicPr>
        <p:blipFill>
          <a:blip r:embed="rId5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4077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143000"/>
            <a:ext cx="2209800" cy="3865105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Blue Highway Linocut" pitchFamily="2" charset="0"/>
              </a:rPr>
              <a:t>Then Abe went to practice everyday with his friends. Sometimes his leg </a:t>
            </a:r>
            <a:r>
              <a:rPr lang="en-US" sz="2800" dirty="0" smtClean="0">
                <a:latin typeface="Blue Highway Linocut" pitchFamily="2" charset="0"/>
              </a:rPr>
              <a:t>hurt, but </a:t>
            </a:r>
            <a:r>
              <a:rPr lang="en-US" sz="2800" dirty="0" smtClean="0">
                <a:latin typeface="Blue Highway Linocut" pitchFamily="2" charset="0"/>
              </a:rPr>
              <a:t>he still </a:t>
            </a:r>
            <a:r>
              <a:rPr lang="en-US" sz="2800" dirty="0" smtClean="0">
                <a:latin typeface="Blue Highway Linocut" pitchFamily="2" charset="0"/>
              </a:rPr>
              <a:t>practiced </a:t>
            </a:r>
            <a:r>
              <a:rPr lang="en-US" sz="2800" dirty="0" smtClean="0">
                <a:latin typeface="Blue Highway Linocut" pitchFamily="2" charset="0"/>
              </a:rPr>
              <a:t>even </a:t>
            </a:r>
            <a:r>
              <a:rPr lang="en-US" sz="2800" dirty="0" smtClean="0">
                <a:latin typeface="Blue Highway Linocut" pitchFamily="2" charset="0"/>
              </a:rPr>
              <a:t>harder.</a:t>
            </a:r>
            <a:endParaRPr lang="en-US" sz="2800" dirty="0">
              <a:latin typeface="Blue Highway Linocut" pitchFamily="2" charset="0"/>
            </a:endParaRPr>
          </a:p>
        </p:txBody>
      </p:sp>
      <p:pic>
        <p:nvPicPr>
          <p:cNvPr id="5" name="Picture Placeholder 4" descr="imagesCA30QZOE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13093" b="13093"/>
          <a:stretch>
            <a:fillRect/>
          </a:stretch>
        </p:blipFill>
        <p:spPr/>
      </p:pic>
      <p:pic>
        <p:nvPicPr>
          <p:cNvPr id="13" name="~PP2934.WAV">
            <a:hlinkClick r:id="" action="ppaction://media"/>
          </p:cNvPr>
          <p:cNvPicPr>
            <a:picLocks noRot="1" noChangeAspect="1"/>
          </p:cNvPicPr>
          <p:nvPr>
            <a:wavAudioFile r:embed="rId2" name="~PP2934.WAV"/>
          </p:nvPr>
        </p:nvPicPr>
        <p:blipFill>
          <a:blip r:embed="rId5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4873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magesCAD6D9YI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 rot="21329102">
            <a:off x="369343" y="3224593"/>
            <a:ext cx="2619375" cy="17430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2438400" y="609600"/>
            <a:ext cx="3657600" cy="48768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 Rounded MT Bold" pitchFamily="34" charset="0"/>
              </a:rPr>
              <a:t>After two </a:t>
            </a:r>
            <a:r>
              <a:rPr lang="en-US" sz="2000" dirty="0" smtClean="0">
                <a:latin typeface="Arial Rounded MT Bold" pitchFamily="34" charset="0"/>
              </a:rPr>
              <a:t>weeks, </a:t>
            </a:r>
            <a:r>
              <a:rPr lang="en-US" sz="2000" dirty="0" smtClean="0">
                <a:latin typeface="Arial Rounded MT Bold" pitchFamily="34" charset="0"/>
              </a:rPr>
              <a:t>he played </a:t>
            </a:r>
            <a:r>
              <a:rPr lang="en-US" sz="2000" dirty="0" smtClean="0">
                <a:latin typeface="Arial Rounded MT Bold" pitchFamily="34" charset="0"/>
              </a:rPr>
              <a:t>in the game</a:t>
            </a:r>
            <a:r>
              <a:rPr lang="en-US" sz="2000" dirty="0" smtClean="0">
                <a:latin typeface="Arial Rounded MT Bold" pitchFamily="34" charset="0"/>
              </a:rPr>
              <a:t>. In the game his leg hurt so much, but he still played. At </a:t>
            </a:r>
            <a:r>
              <a:rPr lang="en-US" sz="2000" dirty="0" smtClean="0">
                <a:latin typeface="Arial Rounded MT Bold" pitchFamily="34" charset="0"/>
              </a:rPr>
              <a:t>the end, </a:t>
            </a:r>
            <a:r>
              <a:rPr lang="en-US" sz="2000" dirty="0" smtClean="0">
                <a:latin typeface="Arial Rounded MT Bold" pitchFamily="34" charset="0"/>
              </a:rPr>
              <a:t>he won the game and now he and his </a:t>
            </a:r>
            <a:r>
              <a:rPr lang="en-US" sz="2000" dirty="0" smtClean="0">
                <a:latin typeface="Arial Rounded MT Bold" pitchFamily="34" charset="0"/>
              </a:rPr>
              <a:t>friends </a:t>
            </a:r>
            <a:r>
              <a:rPr lang="en-US" sz="2000" dirty="0" smtClean="0">
                <a:latin typeface="Arial Rounded MT Bold" pitchFamily="34" charset="0"/>
              </a:rPr>
              <a:t>are so happy. Abe’s coach is proud of him. </a:t>
            </a:r>
            <a:endParaRPr lang="en-US" sz="2000" dirty="0">
              <a:latin typeface="Arial Rounded MT Bold" pitchFamily="34" charset="0"/>
            </a:endParaRPr>
          </a:p>
        </p:txBody>
      </p:sp>
      <p:pic>
        <p:nvPicPr>
          <p:cNvPr id="6" name="Picture 5" descr="imagesCA1UVCN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976868">
            <a:off x="6033854" y="3414274"/>
            <a:ext cx="2286000" cy="15144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~PP2117.WAV">
            <a:hlinkClick r:id="" action="ppaction://media"/>
          </p:cNvPr>
          <p:cNvPicPr>
            <a:picLocks noRot="1" noChangeAspect="1"/>
          </p:cNvPicPr>
          <p:nvPr>
            <a:wavAudioFile r:embed="rId2" name="~PP2117.WAV"/>
          </p:nvPr>
        </p:nvPicPr>
        <p:blipFill>
          <a:blip r:embed="rId6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3711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6.1|1.7|2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1|0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222</TotalTime>
  <Words>471</Words>
  <Application>Microsoft Office PowerPoint</Application>
  <PresentationFormat>On-screen Show (4:3)</PresentationFormat>
  <Paragraphs>34</Paragraphs>
  <Slides>9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Nothing is Impossible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fsuteam</dc:creator>
  <cp:lastModifiedBy>fsuteam</cp:lastModifiedBy>
  <cp:revision>37</cp:revision>
  <dcterms:created xsi:type="dcterms:W3CDTF">2011-12-20T16:29:39Z</dcterms:created>
  <dcterms:modified xsi:type="dcterms:W3CDTF">2011-12-23T17:33:17Z</dcterms:modified>
</cp:coreProperties>
</file>