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317" r:id="rId4"/>
    <p:sldId id="273" r:id="rId5"/>
    <p:sldId id="316" r:id="rId6"/>
    <p:sldId id="315" r:id="rId7"/>
    <p:sldId id="314" r:id="rId8"/>
    <p:sldId id="313" r:id="rId9"/>
    <p:sldId id="312" r:id="rId10"/>
    <p:sldId id="311" r:id="rId11"/>
    <p:sldId id="310" r:id="rId12"/>
    <p:sldId id="309" r:id="rId13"/>
    <p:sldId id="308" r:id="rId14"/>
    <p:sldId id="31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760" autoAdjust="0"/>
    <p:restoredTop sz="94660"/>
  </p:normalViewPr>
  <p:slideViewPr>
    <p:cSldViewPr>
      <p:cViewPr varScale="1">
        <p:scale>
          <a:sx n="86" d="100"/>
          <a:sy n="86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684A7A-2380-4242-B90D-485CEFEEE8F8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55F936-9E17-416F-884D-4C00105B6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684A7A-2380-4242-B90D-485CEFEEE8F8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5F936-9E17-416F-884D-4C00105B6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3684A7A-2380-4242-B90D-485CEFEEE8F8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55F936-9E17-416F-884D-4C00105B6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684A7A-2380-4242-B90D-485CEFEEE8F8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5F936-9E17-416F-884D-4C00105B6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684A7A-2380-4242-B90D-485CEFEEE8F8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D55F936-9E17-416F-884D-4C00105B6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684A7A-2380-4242-B90D-485CEFEEE8F8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5F936-9E17-416F-884D-4C00105B6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684A7A-2380-4242-B90D-485CEFEEE8F8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5F936-9E17-416F-884D-4C00105B6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684A7A-2380-4242-B90D-485CEFEEE8F8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5F936-9E17-416F-884D-4C00105B6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684A7A-2380-4242-B90D-485CEFEEE8F8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5F936-9E17-416F-884D-4C00105B6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684A7A-2380-4242-B90D-485CEFEEE8F8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5F936-9E17-416F-884D-4C00105B6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684A7A-2380-4242-B90D-485CEFEEE8F8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5F936-9E17-416F-884D-4C00105B6F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3684A7A-2380-4242-B90D-485CEFEEE8F8}" type="datetimeFigureOut">
              <a:rPr lang="en-US" smtClean="0"/>
              <a:pPr/>
              <a:t>12/23/2011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D55F936-9E17-416F-884D-4C00105B6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11.wav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12.wav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13.wav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14.wav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2.wav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3.wa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4.wav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5.wav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6.wav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7.wav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8.wav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9.wav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Lucky Coin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Katerina</a:t>
            </a:r>
            <a:r>
              <a:rPr lang="en-US" dirty="0" smtClean="0"/>
              <a:t> , Julie, </a:t>
            </a:r>
            <a:r>
              <a:rPr lang="en-US" dirty="0" err="1" smtClean="0"/>
              <a:t>Usman</a:t>
            </a:r>
            <a:r>
              <a:rPr lang="en-US" dirty="0" smtClean="0"/>
              <a:t>, </a:t>
            </a:r>
            <a:r>
              <a:rPr lang="en-US" dirty="0" err="1" smtClean="0"/>
              <a:t>Jingyi</a:t>
            </a:r>
            <a:endParaRPr lang="en-US" dirty="0"/>
          </a:p>
        </p:txBody>
      </p:sp>
      <p:pic>
        <p:nvPicPr>
          <p:cNvPr id="5" name="~PP3988.WAV">
            <a:hlinkClick r:id="" action="ppaction://media"/>
          </p:cNvPr>
          <p:cNvPicPr>
            <a:picLocks noRot="1" noChangeAspect="1"/>
          </p:cNvPicPr>
          <p:nvPr>
            <a:wavAudioFile r:embed="rId1" name="~PP3988.WAV"/>
          </p:nvPr>
        </p:nvPicPr>
        <p:blipFill>
          <a:blip r:embed="rId3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729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105400" y="1752600"/>
            <a:ext cx="3581400" cy="2743200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His best friends Abdul and Michael told him that luck is only luck. When you believe in something </a:t>
            </a:r>
            <a:r>
              <a:rPr lang="en-US" sz="2400" dirty="0" smtClean="0"/>
              <a:t>it may</a:t>
            </a:r>
            <a:r>
              <a:rPr lang="en-US" sz="2400" dirty="0" smtClean="0"/>
              <a:t> happen. </a:t>
            </a:r>
            <a:r>
              <a:rPr lang="en-US" sz="2400" dirty="0" smtClean="0"/>
              <a:t>One day, walking on the way </a:t>
            </a:r>
            <a:r>
              <a:rPr lang="en-US" sz="2400" dirty="0" smtClean="0"/>
              <a:t>home, he finally found his coin on the road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8194" name="Picture 2" descr="http://m7movement.files.wordpress.com/2011/04/mikepaulshrink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2629" b="2629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5" name="~PP1496.WAV">
            <a:hlinkClick r:id="" action="ppaction://media"/>
          </p:cNvPr>
          <p:cNvPicPr>
            <a:picLocks noRot="1" noChangeAspect="1"/>
          </p:cNvPicPr>
          <p:nvPr>
            <a:wavAudioFile r:embed="rId1" name="~PP1496.WAV"/>
          </p:nvPr>
        </p:nvPicPr>
        <p:blipFill>
          <a:blip r:embed="rId4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1314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105400" y="1752600"/>
            <a:ext cx="3581400" cy="2743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He </a:t>
            </a:r>
            <a:r>
              <a:rPr lang="en-US" sz="2400" dirty="0" smtClean="0"/>
              <a:t>put the coin in his </a:t>
            </a:r>
            <a:r>
              <a:rPr lang="en-US" sz="2400" dirty="0" smtClean="0"/>
              <a:t>hand, </a:t>
            </a:r>
            <a:r>
              <a:rPr lang="en-US" sz="2400" dirty="0" smtClean="0"/>
              <a:t>then he walked to the park.</a:t>
            </a:r>
            <a:endParaRPr lang="en-US" sz="2400" dirty="0"/>
          </a:p>
        </p:txBody>
      </p:sp>
      <p:pic>
        <p:nvPicPr>
          <p:cNvPr id="7170" name="Picture 2" descr="http://www.garysdetecting.co.uk/energymax%20review%20hammered%20coin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2486" r="12486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5" name="~PP1385.WAV">
            <a:hlinkClick r:id="" action="ppaction://media"/>
          </p:cNvPr>
          <p:cNvPicPr>
            <a:picLocks noRot="1" noChangeAspect="1"/>
          </p:cNvPicPr>
          <p:nvPr>
            <a:wavAudioFile r:embed="rId1" name="~PP1385.WAV"/>
          </p:nvPr>
        </p:nvPicPr>
        <p:blipFill>
          <a:blip r:embed="rId4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995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105400" y="1752600"/>
            <a:ext cx="3581400" cy="2743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Then he </a:t>
            </a:r>
            <a:r>
              <a:rPr lang="en-US" sz="2400" dirty="0" smtClean="0"/>
              <a:t>threw the coin in the pond.</a:t>
            </a:r>
            <a:endParaRPr lang="en-US" sz="2400" dirty="0"/>
          </a:p>
        </p:txBody>
      </p:sp>
      <p:pic>
        <p:nvPicPr>
          <p:cNvPr id="6146" name="Picture 2" descr="http://2.bp.blogspot.com/-EUQZ9cfcQ_w/TdvwvV170SI/AAAAAAAAHp0/tUF-xJ5AXn8/s400/DSC02771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2486" r="12486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5" name="~PP1414.WAV">
            <a:hlinkClick r:id="" action="ppaction://media"/>
          </p:cNvPr>
          <p:cNvPicPr>
            <a:picLocks noRot="1" noChangeAspect="1"/>
          </p:cNvPicPr>
          <p:nvPr>
            <a:wavAudioFile r:embed="rId1" name="~PP1414.WAV"/>
          </p:nvPr>
        </p:nvPicPr>
        <p:blipFill>
          <a:blip r:embed="rId4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138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105400" y="1752600"/>
            <a:ext cx="3581400" cy="2743200"/>
          </a:xfrm>
        </p:spPr>
        <p:txBody>
          <a:bodyPr/>
          <a:lstStyle/>
          <a:p>
            <a:r>
              <a:rPr lang="en-US" sz="2400" dirty="0" smtClean="0"/>
              <a:t>He </a:t>
            </a:r>
            <a:r>
              <a:rPr lang="en-US" sz="2400" dirty="0" smtClean="0"/>
              <a:t>knows now the coin is not important to him. </a:t>
            </a:r>
            <a:r>
              <a:rPr lang="en-US" sz="2400" dirty="0" smtClean="0"/>
              <a:t>It</a:t>
            </a:r>
            <a:r>
              <a:rPr lang="en-US" sz="2400" dirty="0" smtClean="0"/>
              <a:t> </a:t>
            </a:r>
            <a:r>
              <a:rPr lang="en-US" sz="2400" dirty="0" smtClean="0"/>
              <a:t>can’t bring him luck.</a:t>
            </a:r>
          </a:p>
          <a:p>
            <a:endParaRPr lang="en-US" dirty="0"/>
          </a:p>
        </p:txBody>
      </p:sp>
      <p:pic>
        <p:nvPicPr>
          <p:cNvPr id="5122" name="Picture 2" descr="http://www.oneternalpatrol.com/Wahoo-Coin-in-Water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280" r="1280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5" name="~PP0.WAV">
            <a:hlinkClick r:id="" action="ppaction://media"/>
          </p:cNvPr>
          <p:cNvPicPr>
            <a:picLocks noRot="1" noChangeAspect="1"/>
          </p:cNvPicPr>
          <p:nvPr>
            <a:wavAudioFile r:embed="rId1" name="~PP0.WAV"/>
          </p:nvPr>
        </p:nvPicPr>
        <p:blipFill>
          <a:blip r:embed="rId4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769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098" y="1219200"/>
            <a:ext cx="3429000" cy="3984674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The End </a:t>
            </a:r>
          </a:p>
          <a:p>
            <a:r>
              <a:rPr lang="en-US" sz="4400" dirty="0" smtClean="0"/>
              <a:t>^_^</a:t>
            </a:r>
            <a:endParaRPr lang="en-US" sz="4400" dirty="0"/>
          </a:p>
        </p:txBody>
      </p:sp>
      <p:pic>
        <p:nvPicPr>
          <p:cNvPr id="1026" name="Picture 2" descr="http://themoderatevoice.com/wordpress-engine/files/2010_January/THEEN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9123" r="19123"/>
          <a:stretch>
            <a:fillRect/>
          </a:stretch>
        </p:blipFill>
        <p:spPr bwMode="auto">
          <a:xfrm>
            <a:off x="533400" y="1219200"/>
            <a:ext cx="4648200" cy="3686502"/>
          </a:xfrm>
          <a:prstGeom prst="rect">
            <a:avLst/>
          </a:prstGeom>
          <a:noFill/>
        </p:spPr>
      </p:pic>
      <p:pic>
        <p:nvPicPr>
          <p:cNvPr id="7" name="~PP84.WAV">
            <a:hlinkClick r:id="" action="ppaction://media"/>
          </p:cNvPr>
          <p:cNvPicPr>
            <a:picLocks noRot="1" noChangeAspect="1"/>
          </p:cNvPicPr>
          <p:nvPr>
            <a:wavAudioFile r:embed="rId1" name="~PP84.WAV"/>
          </p:nvPr>
        </p:nvPicPr>
        <p:blipFill>
          <a:blip r:embed="rId4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1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105400" y="1752600"/>
            <a:ext cx="3581400" cy="2743200"/>
          </a:xfrm>
        </p:spPr>
        <p:txBody>
          <a:bodyPr/>
          <a:lstStyle/>
          <a:p>
            <a:r>
              <a:rPr lang="en-US" sz="2400" dirty="0" smtClean="0"/>
              <a:t>  Once upon a time in Brooklyn New York in a small house, a man lives.</a:t>
            </a:r>
          </a:p>
          <a:p>
            <a:endParaRPr lang="en-US" dirty="0"/>
          </a:p>
        </p:txBody>
      </p:sp>
      <p:pic>
        <p:nvPicPr>
          <p:cNvPr id="16386" name="Picture 2" descr="http://houseofmercyug.org/wp-content/uploads/2010/07/small.house_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2427" r="12427"/>
          <a:stretch>
            <a:fillRect/>
          </a:stretch>
        </p:blipFill>
        <p:spPr bwMode="auto">
          <a:xfrm>
            <a:off x="685800" y="1066800"/>
            <a:ext cx="4206240" cy="4206240"/>
          </a:xfrm>
          <a:prstGeom prst="rect">
            <a:avLst/>
          </a:prstGeom>
          <a:noFill/>
        </p:spPr>
      </p:pic>
      <p:pic>
        <p:nvPicPr>
          <p:cNvPr id="5" name="~PP1045.WAV">
            <a:hlinkClick r:id="" action="ppaction://media"/>
          </p:cNvPr>
          <p:cNvPicPr>
            <a:picLocks noRot="1" noChangeAspect="1"/>
          </p:cNvPicPr>
          <p:nvPr>
            <a:wavAudioFile r:embed="rId1" name="~PP1045.WAV"/>
          </p:nvPr>
        </p:nvPicPr>
        <p:blipFill>
          <a:blip r:embed="rId4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265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105400" y="1752600"/>
            <a:ext cx="3581400" cy="2743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He has white hair, gray eyes and a small nose. He is 6 feet tall and he has an earring.</a:t>
            </a:r>
            <a:endParaRPr lang="en-US" sz="2400" dirty="0"/>
          </a:p>
        </p:txBody>
      </p:sp>
      <p:pic>
        <p:nvPicPr>
          <p:cNvPr id="15362" name="Picture 2" descr="http://t2.gstatic.com/images?q=tbn:ANd9GcSoVFsZrsKGuFinu81Se4YtbgSV-Ah847xgJ0tWNIR_DgqYpgAXIcfee1O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083" r="1083"/>
          <a:stretch>
            <a:fillRect/>
          </a:stretch>
        </p:blipFill>
        <p:spPr bwMode="auto">
          <a:xfrm rot="21421931">
            <a:off x="663682" y="1041002"/>
            <a:ext cx="4206240" cy="4206240"/>
          </a:xfrm>
          <a:prstGeom prst="rect">
            <a:avLst/>
          </a:prstGeom>
          <a:noFill/>
        </p:spPr>
      </p:pic>
      <p:pic>
        <p:nvPicPr>
          <p:cNvPr id="5" name="~PP3305.WAV">
            <a:hlinkClick r:id="" action="ppaction://media"/>
          </p:cNvPr>
          <p:cNvPicPr>
            <a:picLocks noRot="1" noChangeAspect="1"/>
          </p:cNvPicPr>
          <p:nvPr>
            <a:wavAudioFile r:embed="rId1" name="~PP3305.WAV"/>
          </p:nvPr>
        </p:nvPicPr>
        <p:blipFill>
          <a:blip r:embed="rId4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342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029200" y="1600200"/>
            <a:ext cx="3352800" cy="2667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most important thing to him is his Lucky Coin.</a:t>
            </a:r>
            <a:endParaRPr lang="en-US" sz="2400" dirty="0"/>
          </a:p>
        </p:txBody>
      </p:sp>
      <p:pic>
        <p:nvPicPr>
          <p:cNvPr id="14338" name="Picture 2" descr="http://www.dreamstime.com/old-chinese-feng-shui-lucky-coin-thumb838511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6737" r="16737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5" name="~PP642.WAV">
            <a:hlinkClick r:id="" action="ppaction://media"/>
          </p:cNvPr>
          <p:cNvPicPr>
            <a:picLocks noRot="1" noChangeAspect="1"/>
          </p:cNvPicPr>
          <p:nvPr>
            <a:wavAudioFile r:embed="rId1" name="~PP642.WAV"/>
          </p:nvPr>
        </p:nvPicPr>
        <p:blipFill>
          <a:blip r:embed="rId4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529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105400" y="1752600"/>
            <a:ext cx="3581400" cy="2743200"/>
          </a:xfrm>
        </p:spPr>
        <p:txBody>
          <a:bodyPr/>
          <a:lstStyle/>
          <a:p>
            <a:r>
              <a:rPr lang="en-US" sz="2400" dirty="0" smtClean="0"/>
              <a:t>Sam likes hip hop music and his best friend’s names are Michael and Abdul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13314" name="Picture 2" descr="http://thecia.com.au/reviews/m/images/my-best-friend-mon-meilleur-ami-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7488" r="17488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5" name="~PP2294.WAV">
            <a:hlinkClick r:id="" action="ppaction://media"/>
          </p:cNvPr>
          <p:cNvPicPr>
            <a:picLocks noRot="1" noChangeAspect="1"/>
          </p:cNvPicPr>
          <p:nvPr>
            <a:wavAudioFile r:embed="rId1" name="~PP2294.WAV"/>
          </p:nvPr>
        </p:nvPicPr>
        <p:blipFill>
          <a:blip r:embed="rId4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753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105400" y="1752600"/>
            <a:ext cx="3581400" cy="2743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One day, Sam is busy at work.  He runs to the </a:t>
            </a:r>
            <a:r>
              <a:rPr lang="en-US" sz="2400" dirty="0" smtClean="0"/>
              <a:t>office.  Whenever </a:t>
            </a:r>
            <a:r>
              <a:rPr lang="en-US" sz="2400" dirty="0" smtClean="0"/>
              <a:t>he has any problem he just holds that coin and </a:t>
            </a:r>
            <a:r>
              <a:rPr lang="en-US" sz="2400" dirty="0" smtClean="0"/>
              <a:t>everything </a:t>
            </a:r>
            <a:r>
              <a:rPr lang="en-US" sz="2400" dirty="0" smtClean="0"/>
              <a:t>is Ok!</a:t>
            </a:r>
            <a:endParaRPr lang="en-US" sz="2400" dirty="0"/>
          </a:p>
        </p:txBody>
      </p:sp>
      <p:pic>
        <p:nvPicPr>
          <p:cNvPr id="12290" name="Picture 2" descr="http://comps.canstockphoto.com/can-stock-photo_csp643329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0610" r="10610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5" name="~PP309.WAV">
            <a:hlinkClick r:id="" action="ppaction://media"/>
          </p:cNvPr>
          <p:cNvPicPr>
            <a:picLocks noRot="1" noChangeAspect="1"/>
          </p:cNvPicPr>
          <p:nvPr>
            <a:wavAudioFile r:embed="rId1" name="~PP309.WAV"/>
          </p:nvPr>
        </p:nvPicPr>
        <p:blipFill>
          <a:blip r:embed="rId4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4324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105400" y="1752600"/>
            <a:ext cx="3581400" cy="2743200"/>
          </a:xfrm>
        </p:spPr>
        <p:txBody>
          <a:bodyPr/>
          <a:lstStyle/>
          <a:p>
            <a:r>
              <a:rPr lang="en-US" dirty="0" smtClean="0"/>
              <a:t>    </a:t>
            </a:r>
            <a:r>
              <a:rPr lang="en-US" sz="2400" dirty="0" smtClean="0"/>
              <a:t>One rainy day, Sam runs from the office to his home. On the way </a:t>
            </a:r>
            <a:r>
              <a:rPr lang="en-US" sz="2400" dirty="0" smtClean="0"/>
              <a:t>home</a:t>
            </a:r>
            <a:r>
              <a:rPr lang="en-U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smtClean="0"/>
              <a:t>he couldn’t find his coin. </a:t>
            </a:r>
            <a:endParaRPr lang="en-US" sz="2400" dirty="0"/>
          </a:p>
        </p:txBody>
      </p:sp>
      <p:pic>
        <p:nvPicPr>
          <p:cNvPr id="11266" name="Picture 2" descr="http://images.wikia.com/bleach/en/images/d/d6/Jushiroukitake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5792" r="15792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5" name="~PP2607.WAV">
            <a:hlinkClick r:id="" action="ppaction://media"/>
          </p:cNvPr>
          <p:cNvPicPr>
            <a:picLocks noRot="1" noChangeAspect="1"/>
          </p:cNvPicPr>
          <p:nvPr>
            <a:wavAudioFile r:embed="rId1" name="~PP2607.WAV"/>
          </p:nvPr>
        </p:nvPicPr>
        <p:blipFill>
          <a:blip r:embed="rId4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4487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105400" y="1752600"/>
            <a:ext cx="3581400" cy="2743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After many days when he could not find his coin, bad luck came to him.</a:t>
            </a:r>
            <a:endParaRPr lang="en-US" sz="2400" dirty="0"/>
          </a:p>
        </p:txBody>
      </p:sp>
      <p:pic>
        <p:nvPicPr>
          <p:cNvPr id="10242" name="Picture 2" descr="Bad Luck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0086" r="10086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5" name="~PP84.WAV">
            <a:hlinkClick r:id="" action="ppaction://media"/>
          </p:cNvPr>
          <p:cNvPicPr>
            <a:picLocks noRot="1" noChangeAspect="1"/>
          </p:cNvPicPr>
          <p:nvPr>
            <a:wavAudioFile r:embed="rId1" name="~PP84.WAV"/>
          </p:nvPr>
        </p:nvPicPr>
        <p:blipFill>
          <a:blip r:embed="rId4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621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105400" y="1752600"/>
            <a:ext cx="3581400" cy="2743200"/>
          </a:xfrm>
        </p:spPr>
        <p:txBody>
          <a:bodyPr/>
          <a:lstStyle/>
          <a:p>
            <a:r>
              <a:rPr lang="en-US" sz="2400" dirty="0" smtClean="0"/>
              <a:t>Then, Sam started having problems at work. </a:t>
            </a:r>
            <a:r>
              <a:rPr lang="en-US" sz="2400" dirty="0" smtClean="0"/>
              <a:t>Wh</a:t>
            </a:r>
            <a:r>
              <a:rPr lang="en-US" sz="2400" dirty="0" smtClean="0"/>
              <a:t>enever</a:t>
            </a:r>
            <a:r>
              <a:rPr lang="en-US" sz="2400" dirty="0" smtClean="0"/>
              <a:t> </a:t>
            </a:r>
            <a:r>
              <a:rPr lang="en-US" sz="2400" dirty="0" smtClean="0"/>
              <a:t>he tried to do </a:t>
            </a:r>
            <a:r>
              <a:rPr lang="en-US" sz="2400" dirty="0" smtClean="0"/>
              <a:t>something, everything </a:t>
            </a:r>
            <a:r>
              <a:rPr lang="en-US" sz="2400" dirty="0" smtClean="0"/>
              <a:t>went wrong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9218" name="Picture 2" descr="http://t2.gstatic.com/images?q=tbn:ANd9GcTV7wIv-lTiCbxqmv20ekrL7JdhsCTI-AOzKyAacTnilWKXYiAOIRKnDyGj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241" b="241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5" name="~PP557.WAV">
            <a:hlinkClick r:id="" action="ppaction://media"/>
          </p:cNvPr>
          <p:cNvPicPr>
            <a:picLocks noRot="1" noChangeAspect="1"/>
          </p:cNvPicPr>
          <p:nvPr>
            <a:wavAudioFile r:embed="rId1" name="~PP557.WAV"/>
          </p:nvPr>
        </p:nvPicPr>
        <p:blipFill>
          <a:blip r:embed="rId4" cstate="print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648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229</TotalTime>
  <Words>255</Words>
  <Application>Microsoft Office PowerPoint</Application>
  <PresentationFormat>On-screen Show (4:3)</PresentationFormat>
  <Paragraphs>17</Paragraphs>
  <Slides>14</Slides>
  <Notes>0</Notes>
  <HiddenSlides>0</HiddenSlides>
  <MMClips>14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Opulent</vt:lpstr>
      <vt:lpstr>The Lucky Coin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fsuteam</dc:creator>
  <cp:lastModifiedBy>fsuteam</cp:lastModifiedBy>
  <cp:revision>62</cp:revision>
  <dcterms:created xsi:type="dcterms:W3CDTF">2011-12-20T16:29:25Z</dcterms:created>
  <dcterms:modified xsi:type="dcterms:W3CDTF">2011-12-23T17:34:44Z</dcterms:modified>
</cp:coreProperties>
</file>